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4" r:id="rId6"/>
    <p:sldId id="114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06214" y="3335847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主要介绍了学生管理压力的一些有效方法。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214" y="3362242"/>
            <a:ext cx="2204616" cy="5387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796" y="1536587"/>
            <a:ext cx="11451906" cy="157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0065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Nowadays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many students face pressure and a recent survey showed some useful ways to manage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helpful method is to keep books and other things in different areas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students can have a better study environment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desk is only used for doing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家庭作业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even don’t eat there because I don’t want to make it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肮脏的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,” shared a top student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also said that he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any waste on the desk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helped him do his tasks better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67214" y="1707339"/>
            <a:ext cx="1587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homework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90950" y="2103239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dirty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306174" y="218387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seldom</a:t>
            </a:r>
            <a:endParaRPr lang="zh-CN" altLang="en-US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101941"/>
            <a:ext cx="11485848" cy="28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句意：我的书桌只用来做家庭作业。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家庭作业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,do homework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句意：我甚至不在那里吃东西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因为不想把它弄脏。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＋宾语＋形容词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为固定结构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使某物如何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”,dirty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肮脏的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作宾语补足语。故填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dirty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句意：他还说自己很少在书桌上留垃圾。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sz="20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是频度副词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764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key point is setting a clock for study time and breaks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“Short breaks prevent me from getting too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幸运的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this method works well for me,” explained a student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90245" y="2107500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lucky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句意：我很幸运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这个方法对我很有效。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在句中作表语。故填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104"/>
            <a:ext cx="11485848" cy="3416320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also find it wonderful to take a rest in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Visiting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weekends allows them to relax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went there last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gentle sea wind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face, I felt so peaceful,” said a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chores counts a lot as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“Cleaning isn’t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—it can help clear my mind and make me finish my tasks more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dishes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really helps,” a student answered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3456" y="710626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beaches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22598" y="178178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blew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21945" y="2313875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joke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31277" y="2915979"/>
            <a:ext cx="853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wash</a:t>
            </a:r>
            <a:endParaRPr lang="zh-CN" altLang="en-US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819284"/>
            <a:ext cx="11485848" cy="285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句意：周末去海滩能让他们放松。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海滩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,weekends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暗示不止一次去海滩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应用复数形式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句意：当轻柔的海风拂过我的脸庞时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我感到如此平静。句子时态为一般过去时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,blow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吹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）的过去式为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blew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blew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句意：打扫不是玩笑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它能帮我理清思绪。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玩笑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后接单数形式。故填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句意：我每天洗碗。句子时态为一般现在时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,wash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20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challenges remain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teacher noted, “It’s a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遗憾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many still give up sleep time for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 needs both hard work and good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should always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想知道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琢磨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“Do I take care of myself while studying hard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23398" y="764704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pity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27654" y="1934762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wonder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050419"/>
            <a:ext cx="11485848" cy="203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句意：遗憾的是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许多人仍为学习放弃睡眠时间。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遗憾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后接单数形式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a pity that...”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固定句型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遗憾的是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句意：学生应始终思考：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我在努力学习时有没有照顾好自己？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”wonder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琢磨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,should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31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512</Words>
  <Application>Microsoft Office PowerPoint</Application>
  <PresentationFormat>自定义</PresentationFormat>
  <Paragraphs>31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2025-09-17T20:37:44Z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